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695238"/>
            <a:ext cx="19276190" cy="5640652"/>
            <a:chOff x="-495238" y="1695238"/>
            <a:chExt cx="19276190" cy="5640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41290" y="-1033045"/>
              <a:ext cx="38552381" cy="112813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1695238"/>
              <a:ext cx="19276190" cy="564065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37549" y="1976802"/>
            <a:ext cx="9617917" cy="54133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9835" y="736469"/>
            <a:ext cx="8892154" cy="4258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61026" y="8611398"/>
            <a:ext cx="3507695" cy="1108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9369" y="4057624"/>
            <a:ext cx="8083488" cy="5579059"/>
            <a:chOff x="1059369" y="4057624"/>
            <a:chExt cx="8083488" cy="55790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369" y="4057624"/>
              <a:ext cx="8083488" cy="5579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8070" y="4114969"/>
            <a:ext cx="9778016" cy="132625"/>
            <a:chOff x="1888070" y="4114969"/>
            <a:chExt cx="9778016" cy="132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8070" y="4114969"/>
              <a:ext cx="9778016" cy="132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3035" y="7683704"/>
            <a:ext cx="9835124" cy="196239"/>
            <a:chOff x="1743035" y="7683704"/>
            <a:chExt cx="9835124" cy="1962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3035" y="7683704"/>
              <a:ext cx="9835124" cy="1962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45968" y="4160706"/>
            <a:ext cx="1856341" cy="3637314"/>
            <a:chOff x="11445968" y="4160706"/>
            <a:chExt cx="1856341" cy="363731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445968" y="7092047"/>
              <a:ext cx="1810188" cy="705973"/>
              <a:chOff x="11445968" y="7092047"/>
              <a:chExt cx="1810188" cy="70597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0586954" y="6785140"/>
                <a:ext cx="3620375" cy="1411946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1445968" y="7092047"/>
                <a:ext cx="1810188" cy="70597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445968" y="4160706"/>
              <a:ext cx="1810188" cy="705973"/>
              <a:chOff x="11445968" y="4160706"/>
              <a:chExt cx="1810188" cy="70597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86954" y="3853799"/>
                <a:ext cx="3620375" cy="1411946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45968" y="4160706"/>
                <a:ext cx="1810188" cy="705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24358" y="5914097"/>
              <a:ext cx="2231764" cy="124136"/>
              <a:chOff x="12124358" y="5914097"/>
              <a:chExt cx="2231764" cy="12413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1016579" y="5860131"/>
                <a:ext cx="4463528" cy="248273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12124358" y="5914097"/>
                <a:ext cx="2231764" cy="12413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92574" y="3719104"/>
            <a:ext cx="913025" cy="913025"/>
            <a:chOff x="1092574" y="3719104"/>
            <a:chExt cx="913025" cy="9130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825" y="3297355"/>
              <a:ext cx="1826051" cy="182605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2574" y="3719104"/>
              <a:ext cx="913025" cy="91302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7233" y="3900411"/>
            <a:ext cx="708315" cy="5274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01467" y="3719104"/>
            <a:ext cx="913025" cy="913025"/>
            <a:chOff x="4201467" y="3719104"/>
            <a:chExt cx="913025" cy="9130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9718" y="3297355"/>
              <a:ext cx="1826051" cy="182605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01467" y="3719104"/>
              <a:ext cx="913025" cy="91302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56165" y="3900407"/>
            <a:ext cx="717839" cy="5274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10360" y="3719104"/>
            <a:ext cx="913025" cy="913025"/>
            <a:chOff x="7310360" y="3719104"/>
            <a:chExt cx="913025" cy="9130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88611" y="3297355"/>
              <a:ext cx="1826051" cy="182605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0360" y="3719104"/>
              <a:ext cx="913025" cy="91302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64971" y="3900407"/>
            <a:ext cx="717839" cy="5274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399367" y="7326957"/>
            <a:ext cx="913025" cy="913025"/>
            <a:chOff x="3399367" y="7326957"/>
            <a:chExt cx="913025" cy="9130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7618" y="6905207"/>
              <a:ext cx="1826051" cy="182605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99367" y="7326957"/>
              <a:ext cx="913025" cy="91302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54025" y="7508265"/>
            <a:ext cx="717744" cy="52124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515910" y="7326957"/>
            <a:ext cx="913025" cy="913025"/>
            <a:chOff x="6515910" y="7326957"/>
            <a:chExt cx="913025" cy="9130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4160" y="6905207"/>
              <a:ext cx="1826051" cy="182605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15910" y="7326957"/>
              <a:ext cx="913025" cy="91302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70584" y="7508265"/>
            <a:ext cx="717744" cy="52124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632452" y="7326957"/>
            <a:ext cx="913025" cy="913025"/>
            <a:chOff x="9632452" y="7326957"/>
            <a:chExt cx="913025" cy="91302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10703" y="6905207"/>
              <a:ext cx="1826051" cy="182605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32452" y="7326957"/>
              <a:ext cx="913025" cy="91302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87143" y="7508265"/>
            <a:ext cx="708220" cy="52124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419253" y="3724145"/>
            <a:ext cx="913025" cy="913025"/>
            <a:chOff x="10419253" y="3724145"/>
            <a:chExt cx="913025" cy="91302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7504" y="3302396"/>
              <a:ext cx="1826051" cy="1826051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19253" y="3724145"/>
              <a:ext cx="913025" cy="91302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73898" y="3905451"/>
            <a:ext cx="727363" cy="52740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1288" y="465546"/>
            <a:ext cx="4876725" cy="110284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0728" y="1633500"/>
            <a:ext cx="2357925" cy="79602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6483" y="4864559"/>
            <a:ext cx="1042812" cy="43018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65378" y="4864559"/>
            <a:ext cx="1249755" cy="43970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74273" y="4864559"/>
            <a:ext cx="1259279" cy="43970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363283" y="8427864"/>
            <a:ext cx="1741269" cy="43970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470302" y="8415168"/>
            <a:ext cx="1924460" cy="44923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96387" y="8431045"/>
            <a:ext cx="2334326" cy="43898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383149" y="4869606"/>
            <a:ext cx="793765" cy="48453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051928" y="5388576"/>
            <a:ext cx="2149363" cy="72055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975471" y="5388576"/>
            <a:ext cx="2180344" cy="39049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198062" y="5388576"/>
            <a:ext cx="1785210" cy="74912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600633" y="9038024"/>
            <a:ext cx="3407648" cy="10696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336" y="461594"/>
            <a:ext cx="3330800" cy="11505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923" y="1820230"/>
            <a:ext cx="10970307" cy="16573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7651" y="3881458"/>
            <a:ext cx="10723810" cy="5228571"/>
            <a:chOff x="1257651" y="3881458"/>
            <a:chExt cx="10723810" cy="5228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651" y="3881458"/>
              <a:ext cx="10723810" cy="5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68050" y="4239882"/>
            <a:ext cx="3734319" cy="4511723"/>
            <a:chOff x="13868050" y="4239882"/>
            <a:chExt cx="3734319" cy="45117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68050" y="4239882"/>
              <a:ext cx="3734319" cy="45117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1711" y="7195027"/>
            <a:ext cx="7566508" cy="403255"/>
            <a:chOff x="1741711" y="7195027"/>
            <a:chExt cx="7566508" cy="4032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1711" y="7195027"/>
              <a:ext cx="7566508" cy="4032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1711" y="8706774"/>
            <a:ext cx="7566508" cy="403255"/>
            <a:chOff x="1741711" y="8706774"/>
            <a:chExt cx="7566508" cy="4032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1711" y="8706774"/>
              <a:ext cx="7566508" cy="403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1288" y="1808945"/>
            <a:ext cx="8239601" cy="23287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32254" y="4393651"/>
            <a:ext cx="6171429" cy="4914048"/>
            <a:chOff x="1232254" y="4393651"/>
            <a:chExt cx="6171429" cy="49140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254" y="4393651"/>
              <a:ext cx="6171429" cy="4914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05004" y="4114286"/>
            <a:ext cx="2801008" cy="5790196"/>
            <a:chOff x="11305004" y="4114286"/>
            <a:chExt cx="2801008" cy="57901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5004" y="4114286"/>
              <a:ext cx="2801008" cy="57901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09526" y="2628592"/>
            <a:ext cx="7216031" cy="13996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7336" y="461594"/>
            <a:ext cx="3330800" cy="11505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2426" y="3756916"/>
            <a:ext cx="13509668" cy="3717823"/>
            <a:chOff x="1462426" y="3756916"/>
            <a:chExt cx="13509668" cy="3717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2426" y="3756916"/>
              <a:ext cx="13509668" cy="37178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88" y="1808945"/>
            <a:ext cx="14912134" cy="171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7336" y="461594"/>
            <a:ext cx="3330800" cy="11505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3536" y="660104"/>
            <a:ext cx="8506477" cy="32234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60118" y="4267876"/>
            <a:ext cx="9786654" cy="4644969"/>
            <a:chOff x="8060118" y="4267876"/>
            <a:chExt cx="9786654" cy="46449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0118" y="4267876"/>
              <a:ext cx="9786654" cy="46449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816" y="4074075"/>
            <a:ext cx="6171429" cy="5359102"/>
            <a:chOff x="1304816" y="4074075"/>
            <a:chExt cx="6171429" cy="53591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816" y="4074075"/>
              <a:ext cx="6171429" cy="53591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7336" y="461594"/>
            <a:ext cx="5214438" cy="11505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59679" y="9301203"/>
            <a:ext cx="2670631" cy="8125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4287" y="9301202"/>
            <a:ext cx="2791202" cy="8697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336" y="461594"/>
            <a:ext cx="6606505" cy="12362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9918" y="3527658"/>
            <a:ext cx="10553260" cy="5058969"/>
            <a:chOff x="1059918" y="3527658"/>
            <a:chExt cx="10553260" cy="50589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918" y="3527658"/>
              <a:ext cx="10553260" cy="50589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907" y="2697059"/>
            <a:ext cx="1781631" cy="8125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2263" y="6938628"/>
            <a:ext cx="495197" cy="648989"/>
            <a:chOff x="5422263" y="6938628"/>
            <a:chExt cx="495197" cy="6489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2263" y="6938628"/>
              <a:ext cx="495197" cy="6489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336" y="461594"/>
            <a:ext cx="6606505" cy="12362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06122" y="1161364"/>
            <a:ext cx="6171429" cy="8537858"/>
            <a:chOff x="10906122" y="1161364"/>
            <a:chExt cx="6171429" cy="853785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906122" y="1161364"/>
              <a:ext cx="6171429" cy="3937858"/>
              <a:chOff x="10906122" y="1161364"/>
              <a:chExt cx="6171429" cy="3937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906122" y="1161364"/>
                <a:ext cx="6171429" cy="393785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906122" y="5099222"/>
              <a:ext cx="6171429" cy="4594588"/>
              <a:chOff x="10906122" y="5099222"/>
              <a:chExt cx="6171429" cy="459458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906122" y="5099222"/>
                <a:ext cx="6171429" cy="4594588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5907" y="2697059"/>
            <a:ext cx="5648193" cy="8602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6245" y="3493881"/>
            <a:ext cx="8239653" cy="6359620"/>
            <a:chOff x="1076245" y="3493881"/>
            <a:chExt cx="8239653" cy="63596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6245" y="3493881"/>
              <a:ext cx="8239653" cy="63596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1446" y="8293730"/>
            <a:ext cx="495197" cy="648989"/>
            <a:chOff x="6581446" y="8293730"/>
            <a:chExt cx="495197" cy="6489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1446" y="8293730"/>
              <a:ext cx="495197" cy="6489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39458" y="532341"/>
            <a:ext cx="3558269" cy="860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5833" y="-342857"/>
            <a:ext cx="5320358" cy="10891359"/>
            <a:chOff x="1155833" y="-342857"/>
            <a:chExt cx="5320358" cy="10891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5833" y="-342857"/>
              <a:ext cx="5320358" cy="10891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5831" y="4006364"/>
            <a:ext cx="4633477" cy="10340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398" y="921693"/>
            <a:ext cx="3719627" cy="31108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71977" y="6961111"/>
            <a:ext cx="3023796" cy="19131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7478" y="580954"/>
            <a:ext cx="8924144" cy="2504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15471" y="497748"/>
            <a:ext cx="6171429" cy="8537858"/>
            <a:chOff x="10615471" y="497748"/>
            <a:chExt cx="6171429" cy="853785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615471" y="497748"/>
              <a:ext cx="6171429" cy="3937858"/>
              <a:chOff x="10615471" y="497748"/>
              <a:chExt cx="6171429" cy="3937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615471" y="497748"/>
                <a:ext cx="6171429" cy="393785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615471" y="4435606"/>
              <a:ext cx="6171429" cy="4594588"/>
              <a:chOff x="10615471" y="4435606"/>
              <a:chExt cx="6171429" cy="459458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615471" y="4435606"/>
                <a:ext cx="6171429" cy="459458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24888" y="4928826"/>
            <a:ext cx="8566948" cy="4106781"/>
            <a:chOff x="1424888" y="4928826"/>
            <a:chExt cx="8566948" cy="41067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4888" y="4928826"/>
              <a:ext cx="8566948" cy="41067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843" y="2970070"/>
            <a:ext cx="3941573" cy="17474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4958" y="466669"/>
            <a:ext cx="1546973" cy="947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0656" y="1622484"/>
            <a:ext cx="16480824" cy="3365933"/>
            <a:chOff x="370656" y="1622484"/>
            <a:chExt cx="16480824" cy="33659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466708" y="1622484"/>
              <a:ext cx="2619048" cy="3365933"/>
              <a:chOff x="8466708" y="1622484"/>
              <a:chExt cx="2619048" cy="336593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8466708" y="1622484"/>
                <a:ext cx="2618708" cy="2651648"/>
                <a:chOff x="8466708" y="1622484"/>
                <a:chExt cx="2618708" cy="2651648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466708" y="1622484"/>
                  <a:ext cx="2618708" cy="2651648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8466708" y="4274131"/>
                <a:ext cx="2197045" cy="710163"/>
                <a:chOff x="8466708" y="4274131"/>
                <a:chExt cx="2197045" cy="71016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466708" y="4274131"/>
                  <a:ext cx="2197045" cy="71016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370656" y="2372812"/>
              <a:ext cx="5280486" cy="1861155"/>
              <a:chOff x="370656" y="2372812"/>
              <a:chExt cx="5280486" cy="186115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0656" y="2372812"/>
                <a:ext cx="5280486" cy="18611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146718" y="2047974"/>
              <a:ext cx="2701044" cy="2510830"/>
              <a:chOff x="14146718" y="2047974"/>
              <a:chExt cx="2701044" cy="251083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46718" y="2047974"/>
                <a:ext cx="2701044" cy="251083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491778" y="3109842"/>
              <a:ext cx="1828685" cy="387094"/>
              <a:chOff x="5491778" y="3109842"/>
              <a:chExt cx="1828685" cy="38709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91778" y="3109842"/>
                <a:ext cx="1828685" cy="38709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012298" y="3125286"/>
              <a:ext cx="1828685" cy="387094"/>
              <a:chOff x="12012298" y="3125286"/>
              <a:chExt cx="1828685" cy="38709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12298" y="3125286"/>
                <a:ext cx="1828685" cy="38709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006" y="5369831"/>
            <a:ext cx="4103249" cy="98552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0672" y="6523906"/>
            <a:ext cx="5669756" cy="11707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9823" y="5142857"/>
            <a:ext cx="1121635" cy="1121635"/>
            <a:chOff x="3349823" y="5142857"/>
            <a:chExt cx="1121635" cy="11216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49823" y="5142857"/>
              <a:ext cx="1121635" cy="1121635"/>
              <a:chOff x="3349823" y="5142857"/>
              <a:chExt cx="1121635" cy="11216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813409" y="4606443"/>
                <a:ext cx="2243271" cy="224327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49823" y="5142857"/>
                <a:ext cx="1121635" cy="112163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1092" y="5393246"/>
              <a:ext cx="864634" cy="559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16860" y="-8088288"/>
            <a:ext cx="3232947" cy="19028571"/>
            <a:chOff x="7516860" y="-8088288"/>
            <a:chExt cx="3232947" cy="190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516860" y="-8088288"/>
              <a:ext cx="3232947" cy="190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6724" y="1204841"/>
            <a:ext cx="4464485" cy="8542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36832" y="5142857"/>
            <a:ext cx="1121635" cy="1121635"/>
            <a:chOff x="6736832" y="5142857"/>
            <a:chExt cx="1121635" cy="112163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736832" y="5142857"/>
              <a:ext cx="1121635" cy="1121635"/>
              <a:chOff x="6736832" y="5142857"/>
              <a:chExt cx="1121635" cy="11216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00418" y="4606443"/>
                <a:ext cx="2243271" cy="2243271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36832" y="5142857"/>
                <a:ext cx="1121635" cy="112163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3839" y="5393238"/>
              <a:ext cx="864634" cy="5592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46882" y="5142857"/>
            <a:ext cx="1121635" cy="1121635"/>
            <a:chOff x="10246882" y="5142857"/>
            <a:chExt cx="1121635" cy="112163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246882" y="5142857"/>
              <a:ext cx="1121635" cy="1121635"/>
              <a:chOff x="10246882" y="5142857"/>
              <a:chExt cx="1121635" cy="112163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710468" y="4606443"/>
                <a:ext cx="2243271" cy="224327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246882" y="5142857"/>
                <a:ext cx="1121635" cy="112163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3889" y="5393235"/>
              <a:ext cx="864529" cy="5744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07435" y="5142857"/>
            <a:ext cx="1121635" cy="1121635"/>
            <a:chOff x="13907435" y="5142857"/>
            <a:chExt cx="1121635" cy="11216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907435" y="5142857"/>
              <a:ext cx="1121635" cy="1121635"/>
              <a:chOff x="13907435" y="5142857"/>
              <a:chExt cx="1121635" cy="112163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1021" y="4606443"/>
                <a:ext cx="2243271" cy="2243271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07435" y="5142857"/>
                <a:ext cx="1121635" cy="112163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38717" y="5393235"/>
              <a:ext cx="874053" cy="56489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59160" y="6589370"/>
            <a:ext cx="3102233" cy="6712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52711" y="6589370"/>
            <a:ext cx="3390242" cy="6712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56494" y="6572875"/>
            <a:ext cx="2075442" cy="67350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05735" y="6589367"/>
            <a:ext cx="2499928" cy="6712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35580" y="7222552"/>
            <a:ext cx="1407413" cy="75847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76094" y="7217837"/>
            <a:ext cx="2399917" cy="7584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85390" y="7209161"/>
            <a:ext cx="2158127" cy="10710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5833" y="-342857"/>
            <a:ext cx="5320358" cy="10891359"/>
            <a:chOff x="1155833" y="-342857"/>
            <a:chExt cx="5320358" cy="10891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5833" y="-342857"/>
              <a:ext cx="5320358" cy="10891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5831" y="4006364"/>
            <a:ext cx="3546048" cy="10285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0398" y="924265"/>
            <a:ext cx="3771893" cy="31077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082"/>
            <a:ext cx="6760190" cy="10285714"/>
            <a:chOff x="0" y="-4082"/>
            <a:chExt cx="67601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082"/>
              <a:ext cx="676019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11142" y="2012859"/>
            <a:ext cx="1298097" cy="1298097"/>
            <a:chOff x="6111142" y="2012859"/>
            <a:chExt cx="1298097" cy="1298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0337" y="1392053"/>
              <a:ext cx="2596193" cy="259619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142" y="2012859"/>
              <a:ext cx="1298097" cy="1298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11142" y="3895987"/>
            <a:ext cx="1298097" cy="1298097"/>
            <a:chOff x="6111142" y="3895987"/>
            <a:chExt cx="1298097" cy="1298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0337" y="3275181"/>
              <a:ext cx="2596193" cy="259619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142" y="3895987"/>
              <a:ext cx="1298097" cy="1298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11142" y="5779114"/>
            <a:ext cx="1298097" cy="1298097"/>
            <a:chOff x="6111142" y="5779114"/>
            <a:chExt cx="1298097" cy="12980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0337" y="5158309"/>
              <a:ext cx="2596193" cy="259619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142" y="5779114"/>
              <a:ext cx="1298097" cy="12980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11142" y="7662242"/>
            <a:ext cx="1298097" cy="1298097"/>
            <a:chOff x="6111142" y="7662242"/>
            <a:chExt cx="1298097" cy="12980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0337" y="7041436"/>
              <a:ext cx="2596193" cy="259619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142" y="7662242"/>
              <a:ext cx="1298097" cy="129809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32839" y="2109049"/>
            <a:ext cx="6427662" cy="11421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126" y="1056873"/>
            <a:ext cx="4208677" cy="17728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32839" y="3992163"/>
            <a:ext cx="9880100" cy="11421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2839" y="6120192"/>
            <a:ext cx="7165319" cy="6839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2839" y="7986992"/>
            <a:ext cx="4747195" cy="7030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04" y="5422819"/>
            <a:ext cx="18322723" cy="2730817"/>
            <a:chOff x="-18504" y="5422819"/>
            <a:chExt cx="18322723" cy="27308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35305" y="4101971"/>
              <a:ext cx="36645446" cy="54616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504" y="5422819"/>
              <a:ext cx="18322723" cy="273081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5379" y="2328867"/>
            <a:ext cx="9357312" cy="13641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3945" y="6341889"/>
            <a:ext cx="2846749" cy="8513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71977" y="6961111"/>
            <a:ext cx="2032472" cy="12927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5831" y="4007850"/>
            <a:ext cx="3902477" cy="10199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0400" y="918966"/>
            <a:ext cx="3374790" cy="31049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8712" y="3991252"/>
            <a:ext cx="8225060" cy="11302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51533" y="6059442"/>
            <a:ext cx="8037272" cy="2552569"/>
            <a:chOff x="9551533" y="6059442"/>
            <a:chExt cx="8037272" cy="25525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1533" y="6059442"/>
              <a:ext cx="8037272" cy="25525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2418" y="3761332"/>
            <a:ext cx="8071967" cy="2026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673" y="5067290"/>
            <a:ext cx="7862812" cy="2426506"/>
            <a:chOff x="976673" y="5067290"/>
            <a:chExt cx="7862812" cy="24265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673" y="5067290"/>
              <a:ext cx="7862812" cy="24265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7204" y="1884311"/>
            <a:ext cx="6299012" cy="8490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96859" y="1884306"/>
            <a:ext cx="7183870" cy="14597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93132" y="864286"/>
            <a:ext cx="5852069" cy="8889293"/>
            <a:chOff x="11493132" y="864286"/>
            <a:chExt cx="5852069" cy="88892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93132" y="864286"/>
              <a:ext cx="5852069" cy="88892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5183" y="2623287"/>
            <a:ext cx="8918231" cy="59155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7612" y="566238"/>
            <a:ext cx="8126717" cy="14597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4338" y="291428"/>
            <a:ext cx="16276020" cy="38590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74487" y="4723805"/>
            <a:ext cx="9730759" cy="4618440"/>
            <a:chOff x="3774487" y="4723805"/>
            <a:chExt cx="9730759" cy="46184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4487" y="4723805"/>
              <a:ext cx="9730759" cy="4618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441" y="5676106"/>
            <a:ext cx="6377584" cy="24805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92764" y="5676106"/>
            <a:ext cx="6849631" cy="25758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62333" y="5858322"/>
            <a:ext cx="2569211" cy="2912110"/>
            <a:chOff x="7662333" y="5858322"/>
            <a:chExt cx="2569211" cy="291211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2333" y="5858322"/>
              <a:ext cx="2569211" cy="29121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6793" y="2039094"/>
            <a:ext cx="5540758" cy="4457554"/>
            <a:chOff x="6736793" y="2039094"/>
            <a:chExt cx="5540758" cy="44575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6793" y="2039094"/>
              <a:ext cx="5540758" cy="445755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7552" y="2657855"/>
            <a:ext cx="3698690" cy="25298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3987" y="428393"/>
            <a:ext cx="4355088" cy="9140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31729" y="6477718"/>
            <a:ext cx="1033234" cy="1354122"/>
            <a:chOff x="12731729" y="6477718"/>
            <a:chExt cx="1033234" cy="13541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1729" y="6477718"/>
              <a:ext cx="1033234" cy="13541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2325" y="1405822"/>
            <a:ext cx="14581065" cy="8413524"/>
            <a:chOff x="1852325" y="1405822"/>
            <a:chExt cx="14581065" cy="8413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2325" y="1405822"/>
              <a:ext cx="14581065" cy="8413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0313" y="235920"/>
            <a:ext cx="5564097" cy="9045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71977" y="6961111"/>
            <a:ext cx="3329148" cy="1292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5833" y="-190476"/>
            <a:ext cx="5320358" cy="10738978"/>
            <a:chOff x="1155833" y="-190476"/>
            <a:chExt cx="5320358" cy="107389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833" y="-190476"/>
              <a:ext cx="5320358" cy="10738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2063" y="3680275"/>
            <a:ext cx="2247896" cy="60419"/>
            <a:chOff x="2692063" y="3680275"/>
            <a:chExt cx="2247896" cy="604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063" y="3680275"/>
              <a:ext cx="2247896" cy="604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5831" y="3664697"/>
            <a:ext cx="4690763" cy="13687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0398" y="921690"/>
            <a:ext cx="3715705" cy="31140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Gippeum</cp:lastModifiedBy>
  <cp:revision>2</cp:revision>
  <dcterms:created xsi:type="dcterms:W3CDTF">2023-01-14T09:55:16Z</dcterms:created>
  <dcterms:modified xsi:type="dcterms:W3CDTF">2023-01-14T04:26:16Z</dcterms:modified>
</cp:coreProperties>
</file>